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5" r:id="rId24"/>
    <p:sldId id="324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8" r:id="rId37"/>
    <p:sldId id="337" r:id="rId38"/>
    <p:sldId id="339" r:id="rId39"/>
    <p:sldId id="340" r:id="rId40"/>
    <p:sldId id="341" r:id="rId41"/>
    <p:sldId id="342" r:id="rId42"/>
    <p:sldId id="343" r:id="rId43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050" y="2928937"/>
            <a:ext cx="453390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093493"/>
            <a:ext cx="4552950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33569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-1" r="1552" b="-2225"/>
          <a:stretch/>
        </p:blipFill>
        <p:spPr>
          <a:xfrm>
            <a:off x="191344" y="1268760"/>
            <a:ext cx="11665296" cy="30963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7301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620688"/>
            <a:ext cx="3867150" cy="3990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013176"/>
            <a:ext cx="840105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6261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124744"/>
            <a:ext cx="4819650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437112"/>
            <a:ext cx="1073467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16693"/>
            <a:ext cx="11696700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4221088"/>
            <a:ext cx="3374032" cy="254614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4365104"/>
            <a:ext cx="72008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6644"/>
            <a:ext cx="11706225" cy="3276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6116" y="4064005"/>
            <a:ext cx="2598340" cy="279399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92344" y="3212976"/>
            <a:ext cx="57606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" t="4253" r="607"/>
          <a:stretch/>
        </p:blipFill>
        <p:spPr>
          <a:xfrm>
            <a:off x="4079775" y="4221088"/>
            <a:ext cx="3999461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6325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212976"/>
            <a:ext cx="5715000" cy="3190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6090" y="3212976"/>
            <a:ext cx="5728326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6090" y="5827787"/>
            <a:ext cx="454983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84105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340768"/>
            <a:ext cx="3384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4917" y="2204864"/>
            <a:ext cx="3384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068960"/>
            <a:ext cx="69127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3798165"/>
            <a:ext cx="69127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4666267"/>
            <a:ext cx="69127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5441770"/>
            <a:ext cx="69127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53850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48691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16632"/>
            <a:ext cx="7049044" cy="64124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268760"/>
            <a:ext cx="70490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032689"/>
            <a:ext cx="70490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2808193"/>
            <a:ext cx="70490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3583697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63058" y="3564666"/>
            <a:ext cx="3477157" cy="728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06088" y="4492536"/>
            <a:ext cx="5858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06088" y="5129144"/>
            <a:ext cx="5858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06088" y="6031968"/>
            <a:ext cx="5858064" cy="4834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40501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196752"/>
            <a:ext cx="4619625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0478" y="4509120"/>
            <a:ext cx="89820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767342" cy="39325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4077072"/>
            <a:ext cx="2088232" cy="269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40770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356992"/>
            <a:ext cx="316835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8717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212976"/>
            <a:ext cx="48387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6870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5589240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0"/>
            <a:ext cx="5695950" cy="421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4725" y="4378959"/>
            <a:ext cx="8143875" cy="245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01880" y="1821755"/>
            <a:ext cx="4234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1880" y="2732633"/>
            <a:ext cx="74024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01880" y="3600734"/>
            <a:ext cx="74024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01880" y="4260491"/>
            <a:ext cx="84825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01880" y="5117018"/>
            <a:ext cx="84825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01880" y="6170314"/>
            <a:ext cx="84825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71247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04864"/>
            <a:ext cx="54006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038241"/>
            <a:ext cx="90010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010514"/>
            <a:ext cx="90010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867041"/>
            <a:ext cx="90010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816165"/>
            <a:ext cx="90010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556792"/>
            <a:ext cx="89916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420888"/>
            <a:ext cx="69847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393161"/>
            <a:ext cx="76328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261263"/>
            <a:ext cx="76328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59145" y="5129365"/>
            <a:ext cx="76328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59145" y="6136362"/>
            <a:ext cx="76328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270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3462561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5373216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65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6870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420888"/>
            <a:ext cx="50405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0416" y="4149080"/>
            <a:ext cx="50405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73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628800"/>
            <a:ext cx="99917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63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919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9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16632"/>
            <a:ext cx="5248275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390900"/>
            <a:ext cx="10696575" cy="346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333608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5373216"/>
            <a:ext cx="1008112" cy="118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826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32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628800"/>
            <a:ext cx="93345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35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823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420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273752" cy="58193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708920"/>
            <a:ext cx="45365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623320"/>
            <a:ext cx="45365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401108"/>
            <a:ext cx="5067237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6158176"/>
            <a:ext cx="45365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47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47700"/>
            <a:ext cx="7915275" cy="621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4558" y="4293096"/>
            <a:ext cx="659365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4558" y="5230645"/>
            <a:ext cx="659365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4558" y="6168194"/>
            <a:ext cx="659365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762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1575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213001"/>
            <a:ext cx="2981325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4392" y="2420888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908720"/>
            <a:ext cx="9842598" cy="5752330"/>
            <a:chOff x="1390650" y="836712"/>
            <a:chExt cx="10801350" cy="62902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90650" y="836712"/>
              <a:ext cx="10801350" cy="4562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90650" y="5517232"/>
              <a:ext cx="10668000" cy="1609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327476" y="3645024"/>
            <a:ext cx="25362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27476" y="4489976"/>
            <a:ext cx="25362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27476" y="5230754"/>
            <a:ext cx="10169124" cy="1430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59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8204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72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81050"/>
            <a:ext cx="10725150" cy="607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8848" y="4437112"/>
            <a:ext cx="993172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0230" y="5229200"/>
            <a:ext cx="993172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8848" y="6278602"/>
            <a:ext cx="993172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91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88803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412776"/>
            <a:ext cx="5010150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077072"/>
            <a:ext cx="867727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38159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370487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340768"/>
            <a:ext cx="5162550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2771" y="4149080"/>
            <a:ext cx="92964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2026-01-15T08:35:18Z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